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77" r:id="rId4"/>
    <p:sldId id="269" r:id="rId5"/>
    <p:sldId id="279" r:id="rId6"/>
    <p:sldId id="286" r:id="rId7"/>
    <p:sldId id="283" r:id="rId8"/>
    <p:sldId id="270" r:id="rId9"/>
    <p:sldId id="271" r:id="rId10"/>
    <p:sldId id="285" r:id="rId11"/>
    <p:sldId id="272" r:id="rId12"/>
    <p:sldId id="281" r:id="rId13"/>
    <p:sldId id="268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729"/>
  </p:normalViewPr>
  <p:slideViewPr>
    <p:cSldViewPr snapToGrid="0" snapToObjects="1" showGuides="1">
      <p:cViewPr>
        <p:scale>
          <a:sx n="72" d="100"/>
          <a:sy n="72" d="100"/>
        </p:scale>
        <p:origin x="-636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3486" y="3904343"/>
            <a:ext cx="6357255" cy="636134"/>
          </a:xfrm>
        </p:spPr>
        <p:txBody>
          <a:bodyPr anchor="b">
            <a:normAutofit/>
          </a:bodyPr>
          <a:lstStyle>
            <a:lvl1pPr algn="l">
              <a:defRPr sz="36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3486" y="4731656"/>
            <a:ext cx="6357255" cy="526143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6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173029" cy="1325563"/>
          </a:xfrm>
        </p:spPr>
        <p:txBody>
          <a:bodyPr/>
          <a:lstStyle>
            <a:lvl1pPr>
              <a:defRPr sz="36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5"/>
            <a:ext cx="10651982" cy="4351338"/>
          </a:xfrm>
        </p:spPr>
        <p:txBody>
          <a:bodyPr>
            <a:normAutofit/>
          </a:bodyPr>
          <a:lstStyle>
            <a:lvl1pPr>
              <a:defRPr sz="20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defRPr sz="180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defRPr sz="160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400" b="0" i="0">
                <a:latin typeface="Calibri Light" charset="0"/>
                <a:ea typeface="Calibri Light" charset="0"/>
                <a:cs typeface="Calibri Light" charset="0"/>
              </a:defRPr>
            </a:lvl4pPr>
            <a:lvl5pPr>
              <a:defRPr sz="1400" b="0" i="0">
                <a:latin typeface="Calibri Light" charset="0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0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083380"/>
            <a:ext cx="5583464" cy="661305"/>
          </a:xfrm>
        </p:spPr>
        <p:txBody>
          <a:bodyPr anchor="b">
            <a:noAutofit/>
          </a:bodyPr>
          <a:lstStyle>
            <a:lvl1pPr>
              <a:defRPr sz="36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149725"/>
            <a:ext cx="5583464" cy="44359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72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94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CB91F-F246-3C41-BD6C-27F85C95E570}" type="datetimeFigureOut">
              <a:rPr lang="en-US" smtClean="0"/>
              <a:t>3/28/2019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1DF55-B194-A343-970A-905388BCE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1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shalini\Desktop\PPT-01[9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39484" y="3405805"/>
            <a:ext cx="52358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endParaRPr lang="en-US" sz="8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7" descr="Related ima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612" y="0"/>
            <a:ext cx="2457312" cy="36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43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34818" y="278294"/>
            <a:ext cx="2711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73364" y="1196539"/>
            <a:ext cx="828260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Women Hygiene</a:t>
            </a:r>
            <a:endParaRPr lang="en-US" sz="2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IN" sz="26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“Because </a:t>
            </a:r>
            <a:r>
              <a:rPr lang="en-IN" sz="2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 are the hallmark of cleanliness </a:t>
            </a:r>
            <a:r>
              <a:rPr lang="en-IN" sz="26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&amp; good health”</a:t>
            </a:r>
            <a:endParaRPr lang="en-US" sz="26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0738" y="2575748"/>
            <a:ext cx="937140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I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modern woman deals with a lot of challenges and stress in her regular course of life, at work and at </a:t>
            </a: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home 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Cleanliness </a:t>
            </a:r>
            <a:r>
              <a:rPr lang="en-I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tenderness are basic feminine characteristics, which she not only practises, but also inspires the world to </a:t>
            </a: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practice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I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her pursuit of achieving success in life, she must also take care of herself in more ways than </a:t>
            </a: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one 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Intimate </a:t>
            </a:r>
            <a:r>
              <a:rPr lang="en-I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hygiene is one of the core areas of self-care that she must focus upon to stay healthy and free from </a:t>
            </a: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worries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81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34818" y="278294"/>
            <a:ext cx="2711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9357" y="2066583"/>
            <a:ext cx="9104243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the </a:t>
            </a:r>
            <a:r>
              <a:rPr lang="en-I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pursuit of empowering modern women with good health </a:t>
            </a: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I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better quality of life, Vestige is introducing its Women’s Hygiene brand – </a:t>
            </a: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IN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Under this brand, </a:t>
            </a:r>
            <a:r>
              <a:rPr lang="en-I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Vestige will bring truly remarkable products that not only care for women’s hygiene needs in multiple ways, but also adds to her confidence, inner beauty </a:t>
            </a: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feminine </a:t>
            </a:r>
            <a:r>
              <a:rPr lang="en-I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tenderness through an uncompromising combination of hygiene </a:t>
            </a:r>
            <a:r>
              <a:rPr lang="en-I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self-care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7" descr="Related ima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705" y="851245"/>
            <a:ext cx="2457312" cy="36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76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/>
          </a:p>
        </p:txBody>
      </p:sp>
      <p:pic>
        <p:nvPicPr>
          <p:cNvPr id="3074" name="Picture 2" descr="C:\Users\shalini\Desktop\PPT-02[8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34756" y="13261"/>
            <a:ext cx="637428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Introducing</a:t>
            </a:r>
          </a:p>
          <a:p>
            <a:pPr algn="ctr"/>
            <a:endParaRPr lang="en-US" sz="6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sz="3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Foaming Intimate Wash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2" descr="C:\Users\shalini\Desktop\new box 2[2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424" y="1391478"/>
            <a:ext cx="3484052" cy="548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86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Image result for intimate area outl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9438" y="1961323"/>
            <a:ext cx="4303381" cy="44299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425828" y="2234025"/>
            <a:ext cx="6096000" cy="43088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Tissues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intimate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area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are extremely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sensitive</a:t>
            </a:r>
          </a:p>
          <a:p>
            <a:pPr marL="342900" indent="-342900" fontAlgn="base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Washing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too little or too much or using unsuitable products can upset the balance of protective flora in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intimate areas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leading to irritation and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infections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is important to follow simple rules of intimate hygiene not only to prevent infections but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keep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yourself clean and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fresh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b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2292" y="291556"/>
            <a:ext cx="38315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Intimate Hygiene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62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Image result for intimate area outl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96276" y="291556"/>
            <a:ext cx="81547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Factors affecting- </a:t>
            </a:r>
            <a:r>
              <a:rPr lang="en-US" sz="2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Intimate Area’s Natural Balance</a:t>
            </a:r>
            <a:endParaRPr lang="en-US" sz="2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26" t="21558" r="17703" b="9240"/>
          <a:stretch/>
        </p:blipFill>
        <p:spPr bwMode="auto">
          <a:xfrm>
            <a:off x="1247386" y="999442"/>
            <a:ext cx="9519006" cy="57535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6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02292" y="291556"/>
            <a:ext cx="38211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Intimate Area pH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AutoShape 2" descr="Image result for intimate wash importa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09" b="4594"/>
          <a:stretch/>
        </p:blipFill>
        <p:spPr bwMode="auto">
          <a:xfrm>
            <a:off x="636097" y="1656516"/>
            <a:ext cx="10840278" cy="374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9314" y="5731293"/>
            <a:ext cx="933298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normal healthy vagina 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between 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3.5-4.5 which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ideal for 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survival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good 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bacteria.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this delicate balance is disturbed, harmful bacteria can multiply, leading to vaginal discomfort symptoms like foul odor, 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irritation &amp; vaginal discharge</a:t>
            </a: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22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02292" y="291556"/>
            <a:ext cx="7866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Foaming Intimate Wash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5616" y="3951236"/>
            <a:ext cx="8666923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Foaming Intimate Wash is a soap-free and alcohol-free solution with a pH of 3.7± 0.5, which is ideal for the female intimate area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contains the extracts of Blueberry, Sea buckthorn and Chamomile Flower, which offer a pleasant and soothing fragrance with an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odour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-block protection power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is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safe and suitable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all skin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types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AutoShape 2" descr="Image result for lady body outl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3" name="Picture 7" descr="Related ima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705" y="851245"/>
            <a:ext cx="2457312" cy="36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Related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6" r="2370"/>
          <a:stretch/>
        </p:blipFill>
        <p:spPr bwMode="auto">
          <a:xfrm>
            <a:off x="3339550" y="1083313"/>
            <a:ext cx="3950346" cy="27749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9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5617" y="2015778"/>
            <a:ext cx="5870713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Prevents unpleasant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odour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Prevents vaginal itching and irritation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Maintains the natural pH balance of intimate area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Protects vaginal flora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Maintains vaginal hygiene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Prevents vaginal infections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Maintains everyday freshness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2292" y="291556"/>
            <a:ext cx="7504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Foaming Intimate Wash- </a:t>
            </a:r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Benefits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7" descr="Related ima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705" y="851245"/>
            <a:ext cx="2457312" cy="36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shalini\Desktop\new box 2[2]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342"/>
          <a:stretch/>
        </p:blipFill>
        <p:spPr bwMode="auto">
          <a:xfrm>
            <a:off x="6930889" y="1091265"/>
            <a:ext cx="2045975" cy="578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shalini\Desktop\new box 2[2]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5" t="9077" b="2536"/>
          <a:stretch/>
        </p:blipFill>
        <p:spPr bwMode="auto">
          <a:xfrm>
            <a:off x="6142990" y="2015778"/>
            <a:ext cx="1337266" cy="484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33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hhhhhhhhhhhhhhhh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36105" y="1909762"/>
            <a:ext cx="859090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Irritation, dryness, inflammation, infection, hormonal changes –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intimate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area goes through a lot, which is why you need special care to pamper and protect your intimate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area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Most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women believe that using soap or only water is sufficient for their daily intimate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hygiene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But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most soaps have a pH value ranging from 8-10, which disturbs the pH balance of your intimate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area 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 of your intimate area ranges from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3.5-4.5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Ordinary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alkaline soap destroys the natural acidic protective layer of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intimate skin; hence, it is important to use a special product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Foaming Intimate Wash”,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which helps maintain the natural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intimate area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2292" y="291556"/>
            <a:ext cx="79696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Why you should use Intimate wash?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7" descr="Related ima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705" y="851245"/>
            <a:ext cx="2457312" cy="36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55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22852" y="1997839"/>
            <a:ext cx="8521148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Wet the intimate area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Pump a little intimate wash on your palm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Apply externally on the intimate area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Rinse thoroughly with water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600"/>
              </a:spcBef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Foaming Intimate Wash at least twice daily (during morning showers &amp; at night before sleep)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2536" y="291556"/>
            <a:ext cx="82153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Foaming Intimate Wash- </a:t>
            </a:r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How to Use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0" t="11600" b="6132"/>
          <a:stretch/>
        </p:blipFill>
        <p:spPr bwMode="auto">
          <a:xfrm>
            <a:off x="6515490" y="1219201"/>
            <a:ext cx="4072763" cy="3445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6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5617" y="2015778"/>
            <a:ext cx="8653670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Try to avoid wearing tight-fitting synthetic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wear undergarments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recommended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wear cotton undergarments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Wash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intimate areas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twice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daily, morning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&amp; evening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Rinse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well after washing intimate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areas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Avoid douche (spraying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vagina with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water),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may think that we’re eradicating bad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odour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or menstrual residue, but in actual fact, we’re affecting the vagina’s natural pH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balance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Hygiene during menstruation 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Change sanitary napkin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a regular basis, at least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2-3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times a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day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Wash intimate areas more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frequently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if required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6032" y="291556"/>
            <a:ext cx="8190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Tips for maintaining Intimate Hygiene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7" descr="Related imag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705" y="851245"/>
            <a:ext cx="2457312" cy="36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60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shalini\AppData\Local\Microsoft\Windows\Temporary Internet Files\Content.Outlook\2LT1QM05\PPT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02292" y="291556"/>
            <a:ext cx="7866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DewGarden</a:t>
            </a:r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Foaming Intimate Wash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0931" y="4055166"/>
            <a:ext cx="27606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MRP  </a:t>
            </a:r>
            <a:r>
              <a:rPr lang="en-US" sz="3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Rs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210 </a:t>
            </a:r>
          </a:p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DP  </a:t>
            </a:r>
            <a:r>
              <a:rPr lang="en-US" sz="3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Rs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180</a:t>
            </a:r>
          </a:p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BV  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108</a:t>
            </a:r>
          </a:p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PV  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098" name="Picture 2" descr="C:\Users\shalini\Desktop\new box 2[2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608" y="1073043"/>
            <a:ext cx="3675994" cy="578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Related imag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705" y="851245"/>
            <a:ext cx="2457312" cy="36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21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shalini\Desktop\PPT-04[8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17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7948</TotalTime>
  <Words>548</Words>
  <Application>Microsoft Office PowerPoint</Application>
  <PresentationFormat>Custom</PresentationFormat>
  <Paragraphs>66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hhhhhhhhhhhhhhhh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shalini kukreti</cp:lastModifiedBy>
  <cp:revision>349</cp:revision>
  <dcterms:created xsi:type="dcterms:W3CDTF">2018-06-07T11:36:25Z</dcterms:created>
  <dcterms:modified xsi:type="dcterms:W3CDTF">2019-03-28T08:23:09Z</dcterms:modified>
</cp:coreProperties>
</file>